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983405"/>
              </p:ext>
            </p:extLst>
          </p:nvPr>
        </p:nvGraphicFramePr>
        <p:xfrm>
          <a:off x="180476" y="223710"/>
          <a:ext cx="7025777" cy="354780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Something Classic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4’ walls either side of pull port (instead of port wall)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swinger instead of bobber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Build it like classic nationals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targets (7 + 2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 (mix and match while posting targets)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2 colts and a mini instead of pepper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READ THE NOTES DURING SETUP!!!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61BEA2-41BF-2996-44A5-473275649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870391"/>
            <a:ext cx="7025776" cy="512513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Something Classic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</a:p>
          <a:p>
            <a:r>
              <a:rPr lang="en-US" dirty="0"/>
              <a:t>Targets: 10 IPSC, 4 poppers</a:t>
            </a:r>
          </a:p>
          <a:p>
            <a:r>
              <a:rPr lang="en-US" dirty="0"/>
              <a:t>Rounds: 24</a:t>
            </a:r>
          </a:p>
          <a:p>
            <a:endParaRPr lang="en-US" dirty="0"/>
          </a:p>
          <a:p>
            <a:r>
              <a:rPr lang="en-US" dirty="0"/>
              <a:t>Handgun start position: feet on marks, wrists below belt, handgun loaded and holstered.</a:t>
            </a:r>
          </a:p>
          <a:p>
            <a:endParaRPr lang="en-US" dirty="0"/>
          </a:p>
          <a:p>
            <a:r>
              <a:rPr lang="en-US" dirty="0"/>
              <a:t>PCC start position: feet on marks, stock on belt, loaded.</a:t>
            </a:r>
          </a:p>
          <a:p>
            <a:endParaRPr lang="en-US" dirty="0"/>
          </a:p>
          <a:p>
            <a:r>
              <a:rPr lang="en-US" dirty="0"/>
              <a:t>Procedure: on the audible start signal, engage targets as they become available from within the shooting area. Swinger is activated by popper.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173</Words>
  <Application>Microsoft Office PowerPoint</Application>
  <PresentationFormat>Custom</PresentationFormat>
  <Paragraphs>28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2022-05-24T21:52:24Z</dcterms:modified>
  <cp:category>Shooting</cp:category>
</cp:coreProperties>
</file>

<file path=docProps/thumbnail.jpeg>
</file>